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C208-5128-43D9-9BCF-3A6F7546AFEA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5515-E52F-42DC-B3C7-9CD6B1FDFD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44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5515-E52F-42DC-B3C7-9CD6B1FDFD7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90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5515-E52F-42DC-B3C7-9CD6B1FDFD7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77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5515-E52F-42DC-B3C7-9CD6B1FDFD7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91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55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2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7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63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2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49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2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9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3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3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7AC7-1B29-4665-A102-818D27B1F629}" type="datetimeFigureOut">
              <a:rPr lang="en-GB" smtClean="0"/>
              <a:t>14/06/2017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E958-A1F5-4041-9BB6-5E6143E559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7.jpe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517" y="2425149"/>
            <a:ext cx="486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WITH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34525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065" y="496824"/>
            <a:ext cx="7913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Decommissioning Projects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293763"/>
            <a:ext cx="960120" cy="96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27" y="1057891"/>
            <a:ext cx="3362104" cy="4742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5948" y="16665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and Cromarty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Dotty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Brae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Dunlin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Ettrick/Blackbird</a:t>
            </a:r>
          </a:p>
        </p:txBody>
      </p:sp>
    </p:spTree>
    <p:extLst>
      <p:ext uri="{BB962C8B-B14F-4D97-AF65-F5344CB8AC3E}">
        <p14:creationId xmlns:p14="http://schemas.microsoft.com/office/powerpoint/2010/main" val="206606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7385" y="6177407"/>
            <a:ext cx="178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www.L2P2.net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0" y="0"/>
            <a:ext cx="8201942" cy="56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065" y="496824"/>
            <a:ext cx="7913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Forthcoming Events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293763"/>
            <a:ext cx="960120" cy="960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2065" y="1180864"/>
            <a:ext cx="6990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1218902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and Learn </a:t>
            </a:r>
            <a:endParaRPr lang="en-GB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 defTabSz="1218902"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June, Village Hotel, Aberdeen</a:t>
            </a:r>
          </a:p>
          <a:p>
            <a:pPr lvl="0" defTabSz="1218902">
              <a:defRPr/>
            </a:pPr>
            <a:endParaRPr lang="en-GB" sz="2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lvl="0" indent="-285744" defTabSz="1218902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 Offshore Europe 2017 – Decom Zone 2017</a:t>
            </a:r>
            <a:endParaRPr lang="en-GB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 defTabSz="1218902"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September, Aberdeen Exhibition and Conference Centre</a:t>
            </a:r>
          </a:p>
          <a:p>
            <a:pPr marL="742932" lvl="1" indent="-285744" defTabSz="1218902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lvl="0" indent="-285744" defTabSz="1218902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Decommissioning Conference – Save the Date</a:t>
            </a:r>
            <a:endParaRPr lang="en-GB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8" lvl="1" indent="-342900" defTabSz="1218902"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27-29 November, The Fairmont Hotel, St Andrews</a:t>
            </a:r>
          </a:p>
        </p:txBody>
      </p:sp>
    </p:spTree>
    <p:extLst>
      <p:ext uri="{BB962C8B-B14F-4D97-AF65-F5344CB8AC3E}">
        <p14:creationId xmlns:p14="http://schemas.microsoft.com/office/powerpoint/2010/main" val="84564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517" y="2425149"/>
            <a:ext cx="486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128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" y="5799438"/>
            <a:ext cx="403653" cy="40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30" y="5799438"/>
            <a:ext cx="403653" cy="403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7" y="5799438"/>
            <a:ext cx="403653" cy="403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244" y="2026508"/>
            <a:ext cx="76545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 North Sea</a:t>
            </a:r>
          </a:p>
          <a:p>
            <a:pPr>
              <a:defRPr/>
            </a:pPr>
            <a:r>
              <a:rPr lang="en-GB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 for North Sea Decommissioning</a:t>
            </a:r>
            <a:endParaRPr lang="en-GB" sz="32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8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Pamela Ogilvie, Business Manager </a:t>
            </a:r>
          </a:p>
          <a:p>
            <a:pPr>
              <a:defRPr/>
            </a:pPr>
            <a:r>
              <a:rPr lang="en-GB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 North Sea</a:t>
            </a:r>
            <a:endParaRPr lang="en-GB" sz="32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7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4" y="1650212"/>
            <a:ext cx="859863" cy="859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998" y="1464590"/>
            <a:ext cx="7997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 North Sea, since 2010</a:t>
            </a:r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topic, multi region membership organisation focussed on the </a:t>
            </a: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life and decommissioning value chain.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998" y="2894388"/>
            <a:ext cx="6099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membership of over 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operator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from across the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collaborative relationships and activities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minimise decommissioning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robust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 business opportunities for our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with OGA, DBEIS, Oil &amp; Gas UK plus other UK and International organisations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44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4667" y="396016"/>
            <a:ext cx="57510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Topic, Multi Region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 good idea should be connected; not protected”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3" y="396016"/>
            <a:ext cx="960120" cy="96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1939825"/>
            <a:ext cx="2421580" cy="3403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232" y="1939825"/>
            <a:ext cx="2421958" cy="3399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032" y="1939825"/>
            <a:ext cx="2364249" cy="3385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59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33" y="334495"/>
            <a:ext cx="791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Topic, Multiple Sources of Information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 good idea should be connected; not protected”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293763"/>
            <a:ext cx="960120" cy="960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77" y="1863370"/>
            <a:ext cx="2159250" cy="2960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75" y="1863370"/>
            <a:ext cx="2812485" cy="28124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308" y="1863370"/>
            <a:ext cx="2684424" cy="603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092" y="2532454"/>
            <a:ext cx="2672640" cy="21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065" y="496824"/>
            <a:ext cx="7913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 – What gets taken away?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293763"/>
            <a:ext cx="960120" cy="960120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14339" y="1455696"/>
            <a:ext cx="8505212" cy="4462896"/>
            <a:chOff x="637" y="678"/>
            <a:chExt cx="6815" cy="357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9" y="679"/>
              <a:ext cx="5819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637" y="4088"/>
              <a:ext cx="82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" y="678"/>
              <a:ext cx="4870" cy="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4822" y="1133"/>
              <a:ext cx="773" cy="284"/>
              <a:chOff x="4822" y="1133"/>
              <a:chExt cx="773" cy="284"/>
            </a:xfrm>
          </p:grpSpPr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4822" y="1133"/>
                <a:ext cx="773" cy="284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Rectangle 8"/>
              <p:cNvSpPr>
                <a:spLocks noChangeArrowheads="1"/>
              </p:cNvSpPr>
              <p:nvPr/>
            </p:nvSpPr>
            <p:spPr bwMode="auto">
              <a:xfrm>
                <a:off x="4822" y="1133"/>
                <a:ext cx="773" cy="284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901" y="1166"/>
              <a:ext cx="893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Topsides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530" y="1166"/>
              <a:ext cx="1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43" y="1435"/>
              <a:ext cx="944" cy="498"/>
              <a:chOff x="643" y="1435"/>
              <a:chExt cx="944" cy="498"/>
            </a:xfrm>
          </p:grpSpPr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643" y="1435"/>
                <a:ext cx="865" cy="498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600" dirty="0"/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643" y="1435"/>
                <a:ext cx="944" cy="498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69" y="1467"/>
              <a:ext cx="67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Onshore 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745" y="1678"/>
              <a:ext cx="71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Recycling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413" y="1678"/>
              <a:ext cx="1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603" y="2021"/>
              <a:ext cx="774" cy="285"/>
              <a:chOff x="1603" y="2021"/>
              <a:chExt cx="774" cy="285"/>
            </a:xfrm>
          </p:grpSpPr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1603" y="2021"/>
                <a:ext cx="774" cy="285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Rectangle 19"/>
              <p:cNvSpPr>
                <a:spLocks noChangeArrowheads="1"/>
              </p:cNvSpPr>
              <p:nvPr/>
            </p:nvSpPr>
            <p:spPr bwMode="auto">
              <a:xfrm>
                <a:off x="1603" y="2021"/>
                <a:ext cx="774" cy="285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738" y="2054"/>
              <a:ext cx="55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Jackets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249" y="2054"/>
              <a:ext cx="1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>
              <a:off x="1006" y="2433"/>
              <a:ext cx="1208" cy="503"/>
              <a:chOff x="1006" y="2433"/>
              <a:chExt cx="1208" cy="503"/>
            </a:xfrm>
          </p:grpSpPr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1022" y="2438"/>
                <a:ext cx="1192" cy="498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1006" y="2433"/>
                <a:ext cx="1192" cy="498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293" y="2466"/>
              <a:ext cx="65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Platform 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194" y="2676"/>
              <a:ext cx="84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Conductors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015" y="2676"/>
              <a:ext cx="1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1" name="Group 31"/>
            <p:cNvGrpSpPr>
              <a:grpSpLocks/>
            </p:cNvGrpSpPr>
            <p:nvPr/>
          </p:nvGrpSpPr>
          <p:grpSpPr bwMode="auto">
            <a:xfrm>
              <a:off x="2737" y="2540"/>
              <a:ext cx="864" cy="285"/>
              <a:chOff x="2737" y="2540"/>
              <a:chExt cx="864" cy="285"/>
            </a:xfrm>
          </p:grpSpPr>
          <p:sp>
            <p:nvSpPr>
              <p:cNvPr id="50" name="Rectangle 29"/>
              <p:cNvSpPr>
                <a:spLocks noChangeArrowheads="1"/>
              </p:cNvSpPr>
              <p:nvPr/>
            </p:nvSpPr>
            <p:spPr bwMode="auto">
              <a:xfrm>
                <a:off x="2737" y="2540"/>
                <a:ext cx="864" cy="285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2737" y="2540"/>
                <a:ext cx="864" cy="285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848" y="2540"/>
              <a:ext cx="8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Pipelines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489" y="2540"/>
              <a:ext cx="19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6064" y="2824"/>
              <a:ext cx="1388" cy="498"/>
              <a:chOff x="6064" y="2824"/>
              <a:chExt cx="1388" cy="498"/>
            </a:xfrm>
          </p:grpSpPr>
          <p:sp>
            <p:nvSpPr>
              <p:cNvPr id="48" name="Rectangle 34"/>
              <p:cNvSpPr>
                <a:spLocks noChangeArrowheads="1"/>
              </p:cNvSpPr>
              <p:nvPr/>
            </p:nvSpPr>
            <p:spPr bwMode="auto">
              <a:xfrm>
                <a:off x="6064" y="2824"/>
                <a:ext cx="1388" cy="498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6064" y="2824"/>
                <a:ext cx="1388" cy="498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6149" y="2857"/>
              <a:ext cx="129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Manifolds/SSIVs/ 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6129" y="3068"/>
              <a:ext cx="115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Christmas trees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7316" y="3068"/>
              <a:ext cx="1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8" name="Group 42"/>
            <p:cNvGrpSpPr>
              <a:grpSpLocks/>
            </p:cNvGrpSpPr>
            <p:nvPr/>
          </p:nvGrpSpPr>
          <p:grpSpPr bwMode="auto">
            <a:xfrm>
              <a:off x="3668" y="3698"/>
              <a:ext cx="932" cy="284"/>
              <a:chOff x="3668" y="3698"/>
              <a:chExt cx="932" cy="284"/>
            </a:xfrm>
          </p:grpSpPr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3668" y="3698"/>
                <a:ext cx="932" cy="284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3668" y="3698"/>
                <a:ext cx="932" cy="284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3739" y="3731"/>
              <a:ext cx="80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Mattresses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4536" y="3731"/>
              <a:ext cx="1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1" name="Group 47"/>
            <p:cNvGrpSpPr>
              <a:grpSpLocks/>
            </p:cNvGrpSpPr>
            <p:nvPr/>
          </p:nvGrpSpPr>
          <p:grpSpPr bwMode="auto">
            <a:xfrm>
              <a:off x="5292" y="3800"/>
              <a:ext cx="606" cy="285"/>
              <a:chOff x="5292" y="3800"/>
              <a:chExt cx="606" cy="285"/>
            </a:xfrm>
          </p:grpSpPr>
          <p:sp>
            <p:nvSpPr>
              <p:cNvPr id="44" name="Rectangle 45"/>
              <p:cNvSpPr>
                <a:spLocks noChangeArrowheads="1"/>
              </p:cNvSpPr>
              <p:nvPr/>
            </p:nvSpPr>
            <p:spPr bwMode="auto">
              <a:xfrm>
                <a:off x="5292" y="3800"/>
                <a:ext cx="606" cy="285"/>
              </a:xfrm>
              <a:prstGeom prst="rect">
                <a:avLst/>
              </a:prstGeom>
              <a:solidFill>
                <a:srgbClr val="DE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5292" y="3800"/>
                <a:ext cx="606" cy="285"/>
              </a:xfrm>
              <a:prstGeom prst="rect">
                <a:avLst/>
              </a:prstGeom>
              <a:noFill/>
              <a:ln w="15875" cap="rnd">
                <a:solidFill>
                  <a:srgbClr val="13284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5401" y="3834"/>
              <a:ext cx="39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13284C"/>
                  </a:solidFill>
                  <a:effectLst/>
                  <a:cs typeface="Arial" panose="020B0604020202020204" pitchFamily="34" charset="0"/>
                </a:rPr>
                <a:t>Wells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>
              <a:off x="5796" y="3834"/>
              <a:ext cx="13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21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31"/>
            <a:ext cx="9144000" cy="51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065" y="496824"/>
            <a:ext cx="7913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 on Decommissioning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293763"/>
            <a:ext cx="960120" cy="960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54" y="1641974"/>
            <a:ext cx="2642925" cy="1764000"/>
          </a:xfrm>
          <a:prstGeom prst="rect">
            <a:avLst/>
          </a:prstGeom>
        </p:spPr>
      </p:pic>
      <p:pic>
        <p:nvPicPr>
          <p:cNvPr id="15" name="Picture 17" descr="Picture 0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522" y="1641974"/>
            <a:ext cx="2349271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7" y="1583322"/>
            <a:ext cx="3292283" cy="18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235</Words>
  <Application>Microsoft Office PowerPoint</Application>
  <PresentationFormat>On-screen Show (4:3)</PresentationFormat>
  <Paragraphs>69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Beveridge</dc:creator>
  <cp:lastModifiedBy>Tony Walker</cp:lastModifiedBy>
  <cp:revision>12</cp:revision>
  <dcterms:created xsi:type="dcterms:W3CDTF">2016-04-20T12:11:01Z</dcterms:created>
  <dcterms:modified xsi:type="dcterms:W3CDTF">2017-06-14T16:53:54Z</dcterms:modified>
</cp:coreProperties>
</file>